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/>
      <dgm:t>
        <a:bodyPr/>
        <a:lstStyle/>
        <a:p>
          <a:pPr algn="l" rtl="0"/>
          <a:r>
            <a:rPr lang="cs-CZ" sz="2000" dirty="0" smtClean="0"/>
            <a:t>NÁZEV:</a:t>
          </a:r>
          <a:r>
            <a:rPr lang="cs-CZ" sz="2000" baseline="0" dirty="0" smtClean="0"/>
            <a:t> VY_32_INOVACE_15_Matematika</a:t>
          </a:r>
          <a:endParaRPr lang="cs-CZ" sz="2000" dirty="0"/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/>
      <dgm:t>
        <a:bodyPr/>
        <a:lstStyle/>
        <a:p>
          <a:pPr algn="l" rtl="0"/>
          <a:r>
            <a:rPr lang="cs-CZ" sz="2000" dirty="0" smtClean="0"/>
            <a:t>NÁZEV ŠKOLY: ZŠ Brandýs  n. L. – Stará Boleslav, Školní 291</a:t>
          </a:r>
          <a:endParaRPr lang="cs-CZ" sz="2000" dirty="0"/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/>
      <dgm:t>
        <a:bodyPr/>
        <a:lstStyle/>
        <a:p>
          <a:pPr algn="l" rtl="0"/>
          <a:r>
            <a:rPr lang="cs-CZ" sz="2000" dirty="0" smtClean="0"/>
            <a:t>AUTOR: Mgr. </a:t>
          </a:r>
          <a:r>
            <a:rPr lang="cs-CZ" sz="2000" dirty="0" err="1" smtClean="0"/>
            <a:t>Slaminková</a:t>
          </a:r>
          <a:r>
            <a:rPr lang="cs-CZ" sz="2000" dirty="0" smtClean="0"/>
            <a:t> Jana</a:t>
          </a:r>
          <a:endParaRPr lang="cs-CZ" sz="2000" dirty="0"/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D8197B8C-B260-4A16-BDF4-0947B075E274}">
      <dgm:prSet custT="1"/>
      <dgm:spPr/>
      <dgm:t>
        <a:bodyPr/>
        <a:lstStyle/>
        <a:p>
          <a:pPr algn="l" rtl="0"/>
          <a:r>
            <a:rPr lang="cs-CZ" sz="2000" dirty="0" smtClean="0"/>
            <a:t>TEMA: </a:t>
          </a:r>
          <a:r>
            <a:rPr lang="cs-CZ" sz="2000" smtClean="0"/>
            <a:t>Počítání  </a:t>
          </a:r>
          <a:r>
            <a:rPr lang="cs-CZ" sz="2000" dirty="0" smtClean="0"/>
            <a:t>do 20</a:t>
          </a:r>
          <a:endParaRPr lang="cs-CZ" sz="2000" dirty="0"/>
        </a:p>
      </dgm:t>
    </dgm:pt>
    <dgm:pt modelId="{51C5993D-B262-45E6-B66E-76BC9D6D883D}" type="parTrans" cxnId="{EDF6FE6B-9DBE-4D7B-B8FD-7098875B4EED}">
      <dgm:prSet/>
      <dgm:spPr/>
      <dgm:t>
        <a:bodyPr/>
        <a:lstStyle/>
        <a:p>
          <a:endParaRPr lang="cs-CZ"/>
        </a:p>
      </dgm:t>
    </dgm:pt>
    <dgm:pt modelId="{1AEC7F05-E0FE-459C-BD47-224AC9D7BEE4}" type="sibTrans" cxnId="{EDF6FE6B-9DBE-4D7B-B8FD-7098875B4EED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/>
      <dgm:t>
        <a:bodyPr/>
        <a:lstStyle/>
        <a:p>
          <a:pPr algn="l" rtl="0"/>
          <a:r>
            <a:rPr lang="cs-CZ" sz="2000" dirty="0" smtClean="0"/>
            <a:t>ČÍSLO PROJEKTU: CZ.1.07/1.4.00/21.0979</a:t>
          </a:r>
          <a:endParaRPr lang="cs-CZ" sz="2000" dirty="0"/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5"/>
      <dgm:spPr/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  <dgm:t>
        <a:bodyPr/>
        <a:lstStyle/>
        <a:p>
          <a:endParaRPr lang="cs-CZ"/>
        </a:p>
      </dgm:t>
    </dgm:pt>
    <dgm:pt modelId="{D005CE8C-CC26-4C3E-AC11-E15060ECD759}" type="pres">
      <dgm:prSet presAssocID="{D1D4F407-5343-4D3F-B5B9-D407B03CAEB4}" presName="rect1" presStyleLbl="alignAcc1" presStyleIdx="0" presStyleCnt="5" custLinFactNeighborX="-244" custLinFactNeighborY="165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5"/>
      <dgm:spPr/>
      <dgm:t>
        <a:bodyPr/>
        <a:lstStyle/>
        <a:p>
          <a:endParaRPr lang="cs-CZ"/>
        </a:p>
      </dgm:t>
    </dgm:pt>
    <dgm:pt modelId="{A52A0455-90FF-4808-ABD0-F02540D31D5A}" type="pres">
      <dgm:prSet presAssocID="{D1B46980-6531-4606-95E6-44980827E919}" presName="circle2" presStyleLbl="node1" presStyleIdx="1" presStyleCnt="5"/>
      <dgm:spPr/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5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5"/>
      <dgm:spPr/>
      <dgm:t>
        <a:bodyPr/>
        <a:lstStyle/>
        <a:p>
          <a:endParaRPr lang="cs-CZ"/>
        </a:p>
      </dgm:t>
    </dgm:pt>
    <dgm:pt modelId="{313FC574-E1CD-4FB4-B054-0B805CE0447D}" type="pres">
      <dgm:prSet presAssocID="{B651F6E3-6281-48DB-9319-2AEAFDAE7572}" presName="circle3" presStyleLbl="node1" presStyleIdx="2" presStyleCnt="5"/>
      <dgm:spPr/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5"/>
      <dgm:spPr/>
      <dgm:t>
        <a:bodyPr/>
        <a:lstStyle/>
        <a:p>
          <a:endParaRPr lang="cs-CZ"/>
        </a:p>
      </dgm:t>
    </dgm:pt>
    <dgm:pt modelId="{322283A8-4A27-4CDA-BAE3-F381106A9174}" type="pres">
      <dgm:prSet presAssocID="{D8197B8C-B260-4A16-BDF4-0947B075E274}" presName="vertSpace4" presStyleLbl="node1" presStyleIdx="2" presStyleCnt="5"/>
      <dgm:spPr/>
      <dgm:t>
        <a:bodyPr/>
        <a:lstStyle/>
        <a:p>
          <a:endParaRPr lang="cs-CZ"/>
        </a:p>
      </dgm:t>
    </dgm:pt>
    <dgm:pt modelId="{FFC9F71D-1B4F-4AD9-A4A6-86ADEFC8AF5C}" type="pres">
      <dgm:prSet presAssocID="{D8197B8C-B260-4A16-BDF4-0947B075E274}" presName="circle4" presStyleLbl="node1" presStyleIdx="3" presStyleCnt="5"/>
      <dgm:spPr/>
      <dgm:t>
        <a:bodyPr/>
        <a:lstStyle/>
        <a:p>
          <a:endParaRPr lang="cs-CZ"/>
        </a:p>
      </dgm:t>
    </dgm:pt>
    <dgm:pt modelId="{25B08C86-7E15-44DC-BE7F-FFB55DD49D12}" type="pres">
      <dgm:prSet presAssocID="{D8197B8C-B260-4A16-BDF4-0947B075E274}" presName="rect4" presStyleLbl="alignAcc1" presStyleIdx="3" presStyleCnt="5"/>
      <dgm:spPr/>
      <dgm:t>
        <a:bodyPr/>
        <a:lstStyle/>
        <a:p>
          <a:endParaRPr lang="cs-CZ"/>
        </a:p>
      </dgm:t>
    </dgm:pt>
    <dgm:pt modelId="{76644BE8-9D7C-4C09-B250-3D10AF48CBB7}" type="pres">
      <dgm:prSet presAssocID="{4C35D32F-0EAB-4CD7-82EE-45574DC2A586}" presName="vertSpace5" presStyleLbl="node1" presStyleIdx="3" presStyleCnt="5"/>
      <dgm:spPr/>
      <dgm:t>
        <a:bodyPr/>
        <a:lstStyle/>
        <a:p>
          <a:endParaRPr lang="cs-CZ"/>
        </a:p>
      </dgm:t>
    </dgm:pt>
    <dgm:pt modelId="{EE85B701-7295-41C0-BA7A-34D3756A2AE6}" type="pres">
      <dgm:prSet presAssocID="{4C35D32F-0EAB-4CD7-82EE-45574DC2A586}" presName="circle5" presStyleLbl="node1" presStyleIdx="4" presStyleCnt="5"/>
      <dgm:spPr/>
      <dgm:t>
        <a:bodyPr/>
        <a:lstStyle/>
        <a:p>
          <a:endParaRPr lang="cs-CZ"/>
        </a:p>
      </dgm:t>
    </dgm:pt>
    <dgm:pt modelId="{8BEBB6EC-1DAA-4CAC-8A25-BC0FCBD5DBD5}" type="pres">
      <dgm:prSet presAssocID="{4C35D32F-0EAB-4CD7-82EE-45574DC2A586}" presName="rect5" presStyleLbl="alignAcc1" presStyleIdx="4" presStyleCnt="5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FFA88-C948-4069-8E93-59FA12366E83}" type="pres">
      <dgm:prSet presAssocID="{D8197B8C-B260-4A16-BDF4-0947B075E274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0E4F0B-2866-4A3F-A3C7-2A14B1797930}" type="pres">
      <dgm:prSet presAssocID="{4C35D32F-0EAB-4CD7-82EE-45574DC2A58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F6FE6B-9DBE-4D7B-B8FD-7098875B4EED}" srcId="{757F3AB3-0718-4624-B441-E567A8F0AB56}" destId="{D8197B8C-B260-4A16-BDF4-0947B075E274}" srcOrd="3" destOrd="0" parTransId="{51C5993D-B262-45E6-B66E-76BC9D6D883D}" sibTransId="{1AEC7F05-E0FE-459C-BD47-224AC9D7BEE4}"/>
    <dgm:cxn modelId="{F2EE85E9-9AAC-4003-B2A3-472370887C93}" type="presOf" srcId="{4C35D32F-0EAB-4CD7-82EE-45574DC2A586}" destId="{8BEBB6EC-1DAA-4CAC-8A25-BC0FCBD5DBD5}" srcOrd="0" destOrd="0" presId="urn:microsoft.com/office/officeart/2005/8/layout/target3"/>
    <dgm:cxn modelId="{2B434AA1-EF74-45E2-8DC6-7995D5ADEFAB}" type="presOf" srcId="{B651F6E3-6281-48DB-9319-2AEAFDAE7572}" destId="{619D679B-A015-4ECF-8348-D1034C574F40}" srcOrd="0" destOrd="0" presId="urn:microsoft.com/office/officeart/2005/8/layout/target3"/>
    <dgm:cxn modelId="{C11EAAAE-FB2F-4ED6-A241-E44ADD86C569}" type="presOf" srcId="{D8197B8C-B260-4A16-BDF4-0947B075E274}" destId="{25B08C86-7E15-44DC-BE7F-FFB55DD49D12}" srcOrd="0" destOrd="0" presId="urn:microsoft.com/office/officeart/2005/8/layout/target3"/>
    <dgm:cxn modelId="{D0E577E1-335E-4F9F-8ED2-884665B41FE1}" type="presOf" srcId="{B651F6E3-6281-48DB-9319-2AEAFDAE7572}" destId="{6BB5E863-4638-4E1D-BFDE-399D028AC4ED}" srcOrd="1" destOrd="0" presId="urn:microsoft.com/office/officeart/2005/8/layout/target3"/>
    <dgm:cxn modelId="{2221FB34-310D-4638-ACAE-9ACC709E4926}" srcId="{757F3AB3-0718-4624-B441-E567A8F0AB56}" destId="{4C35D32F-0EAB-4CD7-82EE-45574DC2A586}" srcOrd="4" destOrd="0" parTransId="{A15F02C0-547C-48B3-9D05-E7F145EBF3C4}" sibTransId="{8C5711BF-38F0-4590-B6BC-B3119A33CA2E}"/>
    <dgm:cxn modelId="{169EBC14-AF99-447C-A38B-17717EE31DD9}" type="presOf" srcId="{D1B46980-6531-4606-95E6-44980827E919}" destId="{2BE915AB-18AA-4053-B92C-3BFC9ED204BB}" srcOrd="1" destOrd="0" presId="urn:microsoft.com/office/officeart/2005/8/layout/target3"/>
    <dgm:cxn modelId="{726E7151-78FD-4A44-906B-DBBAF578A698}" type="presOf" srcId="{D8197B8C-B260-4A16-BDF4-0947B075E274}" destId="{5A5FFA88-C948-4069-8E93-59FA12366E83}" srcOrd="1" destOrd="0" presId="urn:microsoft.com/office/officeart/2005/8/layout/target3"/>
    <dgm:cxn modelId="{59F9AE4E-9148-4C9F-91C2-4DE3ED69D6E6}" type="presOf" srcId="{4C35D32F-0EAB-4CD7-82EE-45574DC2A586}" destId="{890E4F0B-2866-4A3F-A3C7-2A14B1797930}" srcOrd="1" destOrd="0" presId="urn:microsoft.com/office/officeart/2005/8/layout/target3"/>
    <dgm:cxn modelId="{918BDEBE-E70E-43ED-BBD2-29668D9F8D32}" type="presOf" srcId="{757F3AB3-0718-4624-B441-E567A8F0AB56}" destId="{333A1088-737F-45CB-B68E-254E46348037}" srcOrd="0" destOrd="0" presId="urn:microsoft.com/office/officeart/2005/8/layout/target3"/>
    <dgm:cxn modelId="{B3AD07F2-38EE-483D-ABA3-65E0CA91AE2D}" type="presOf" srcId="{D1D4F407-5343-4D3F-B5B9-D407B03CAEB4}" destId="{AED2198E-93D5-4001-81B4-73124B309672}" srcOrd="1" destOrd="0" presId="urn:microsoft.com/office/officeart/2005/8/layout/target3"/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D8FBC9AA-315F-430B-A469-4A62C430531D}" type="presOf" srcId="{D1D4F407-5343-4D3F-B5B9-D407B03CAEB4}" destId="{D005CE8C-CC26-4C3E-AC11-E15060ECD759}" srcOrd="0" destOrd="0" presId="urn:microsoft.com/office/officeart/2005/8/layout/target3"/>
    <dgm:cxn modelId="{92AC9CB2-3F50-4807-80B8-1FE0A7AF73A7}" type="presOf" srcId="{D1B46980-6531-4606-95E6-44980827E919}" destId="{6140AFEC-043D-4C43-A2F9-D0F5331DF3A3}" srcOrd="0" destOrd="0" presId="urn:microsoft.com/office/officeart/2005/8/layout/target3"/>
    <dgm:cxn modelId="{880CA6CD-5480-4686-8055-682BCCDC5E4B}" type="presParOf" srcId="{333A1088-737F-45CB-B68E-254E46348037}" destId="{F5ABB229-8D3B-4694-996A-96F23CF14429}" srcOrd="0" destOrd="0" presId="urn:microsoft.com/office/officeart/2005/8/layout/target3"/>
    <dgm:cxn modelId="{531EDBB6-F471-453C-B336-BFF366F0F056}" type="presParOf" srcId="{333A1088-737F-45CB-B68E-254E46348037}" destId="{F41139FD-01EE-4571-8B17-4FB00FC51163}" srcOrd="1" destOrd="0" presId="urn:microsoft.com/office/officeart/2005/8/layout/target3"/>
    <dgm:cxn modelId="{B4D46C37-6F9F-4BB3-A357-DA9014D06EF5}" type="presParOf" srcId="{333A1088-737F-45CB-B68E-254E46348037}" destId="{D005CE8C-CC26-4C3E-AC11-E15060ECD759}" srcOrd="2" destOrd="0" presId="urn:microsoft.com/office/officeart/2005/8/layout/target3"/>
    <dgm:cxn modelId="{EDA191F9-32B0-4AC7-B31C-BE9FB21ADD01}" type="presParOf" srcId="{333A1088-737F-45CB-B68E-254E46348037}" destId="{2C702D82-9B77-49B7-9568-BB8EB47C3372}" srcOrd="3" destOrd="0" presId="urn:microsoft.com/office/officeart/2005/8/layout/target3"/>
    <dgm:cxn modelId="{9B0FBCDA-8196-4161-8A28-3D04EFF2D855}" type="presParOf" srcId="{333A1088-737F-45CB-B68E-254E46348037}" destId="{A52A0455-90FF-4808-ABD0-F02540D31D5A}" srcOrd="4" destOrd="0" presId="urn:microsoft.com/office/officeart/2005/8/layout/target3"/>
    <dgm:cxn modelId="{663EB7D6-B4F5-49AF-9116-42A381D2C14D}" type="presParOf" srcId="{333A1088-737F-45CB-B68E-254E46348037}" destId="{6140AFEC-043D-4C43-A2F9-D0F5331DF3A3}" srcOrd="5" destOrd="0" presId="urn:microsoft.com/office/officeart/2005/8/layout/target3"/>
    <dgm:cxn modelId="{5A59C553-1C27-45D2-BE0C-CDCDC429748E}" type="presParOf" srcId="{333A1088-737F-45CB-B68E-254E46348037}" destId="{9358AC05-5D7D-4327-9F80-1AD486AEA664}" srcOrd="6" destOrd="0" presId="urn:microsoft.com/office/officeart/2005/8/layout/target3"/>
    <dgm:cxn modelId="{1B10075F-AA3E-44F0-9870-58635D2EBAAE}" type="presParOf" srcId="{333A1088-737F-45CB-B68E-254E46348037}" destId="{313FC574-E1CD-4FB4-B054-0B805CE0447D}" srcOrd="7" destOrd="0" presId="urn:microsoft.com/office/officeart/2005/8/layout/target3"/>
    <dgm:cxn modelId="{2BDFE16B-B4EC-4CB2-8324-77C6B1558F9E}" type="presParOf" srcId="{333A1088-737F-45CB-B68E-254E46348037}" destId="{619D679B-A015-4ECF-8348-D1034C574F40}" srcOrd="8" destOrd="0" presId="urn:microsoft.com/office/officeart/2005/8/layout/target3"/>
    <dgm:cxn modelId="{384CC0C9-7CD1-46AE-9F8A-323A964A4BC4}" type="presParOf" srcId="{333A1088-737F-45CB-B68E-254E46348037}" destId="{322283A8-4A27-4CDA-BAE3-F381106A9174}" srcOrd="9" destOrd="0" presId="urn:microsoft.com/office/officeart/2005/8/layout/target3"/>
    <dgm:cxn modelId="{72898558-42CE-4940-8622-2F8D77E76F15}" type="presParOf" srcId="{333A1088-737F-45CB-B68E-254E46348037}" destId="{FFC9F71D-1B4F-4AD9-A4A6-86ADEFC8AF5C}" srcOrd="10" destOrd="0" presId="urn:microsoft.com/office/officeart/2005/8/layout/target3"/>
    <dgm:cxn modelId="{F7C11691-3F41-4BA7-A537-BFB62B724A97}" type="presParOf" srcId="{333A1088-737F-45CB-B68E-254E46348037}" destId="{25B08C86-7E15-44DC-BE7F-FFB55DD49D12}" srcOrd="11" destOrd="0" presId="urn:microsoft.com/office/officeart/2005/8/layout/target3"/>
    <dgm:cxn modelId="{44948323-B6AA-4CC4-9CB4-BF3734142440}" type="presParOf" srcId="{333A1088-737F-45CB-B68E-254E46348037}" destId="{76644BE8-9D7C-4C09-B250-3D10AF48CBB7}" srcOrd="12" destOrd="0" presId="urn:microsoft.com/office/officeart/2005/8/layout/target3"/>
    <dgm:cxn modelId="{A27B1E3A-3E43-48C8-9B33-7B038B71BB64}" type="presParOf" srcId="{333A1088-737F-45CB-B68E-254E46348037}" destId="{EE85B701-7295-41C0-BA7A-34D3756A2AE6}" srcOrd="13" destOrd="0" presId="urn:microsoft.com/office/officeart/2005/8/layout/target3"/>
    <dgm:cxn modelId="{F63BFD28-A5FE-43A9-8253-FE3C5CD61C9A}" type="presParOf" srcId="{333A1088-737F-45CB-B68E-254E46348037}" destId="{8BEBB6EC-1DAA-4CAC-8A25-BC0FCBD5DBD5}" srcOrd="14" destOrd="0" presId="urn:microsoft.com/office/officeart/2005/8/layout/target3"/>
    <dgm:cxn modelId="{69AC8E63-F43C-4C17-BB8B-18D71B84E280}" type="presParOf" srcId="{333A1088-737F-45CB-B68E-254E46348037}" destId="{AED2198E-93D5-4001-81B4-73124B309672}" srcOrd="15" destOrd="0" presId="urn:microsoft.com/office/officeart/2005/8/layout/target3"/>
    <dgm:cxn modelId="{6601D8BF-C833-41CA-9D26-344E98654238}" type="presParOf" srcId="{333A1088-737F-45CB-B68E-254E46348037}" destId="{2BE915AB-18AA-4053-B92C-3BFC9ED204BB}" srcOrd="16" destOrd="0" presId="urn:microsoft.com/office/officeart/2005/8/layout/target3"/>
    <dgm:cxn modelId="{F87F44E1-4964-4BF5-A2C7-4153E2ED349F}" type="presParOf" srcId="{333A1088-737F-45CB-B68E-254E46348037}" destId="{6BB5E863-4638-4E1D-BFDE-399D028AC4ED}" srcOrd="17" destOrd="0" presId="urn:microsoft.com/office/officeart/2005/8/layout/target3"/>
    <dgm:cxn modelId="{041B2B82-7E0D-43F0-AD06-765D65C85B2D}" type="presParOf" srcId="{333A1088-737F-45CB-B68E-254E46348037}" destId="{5A5FFA88-C948-4069-8E93-59FA12366E83}" srcOrd="18" destOrd="0" presId="urn:microsoft.com/office/officeart/2005/8/layout/target3"/>
    <dgm:cxn modelId="{5B81C573-105E-4477-A646-604CF843BDA6}" type="presParOf" srcId="{333A1088-737F-45CB-B68E-254E46348037}" destId="{890E4F0B-2866-4A3F-A3C7-2A14B1797930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547714" cy="254771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05CE8C-CC26-4C3E-AC11-E15060ECD759}">
      <dsp:nvSpPr>
        <dsp:cNvPr id="0" name=""/>
        <dsp:cNvSpPr/>
      </dsp:nvSpPr>
      <dsp:spPr>
        <a:xfrm>
          <a:off x="1258000" y="0"/>
          <a:ext cx="6498543" cy="25477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NÁZEV ŠKOLY: ZŠ Brandýs  n. L. – Stará Boleslav, Školní 291</a:t>
          </a:r>
          <a:endParaRPr lang="cs-CZ" sz="2000" kern="1200" dirty="0"/>
        </a:p>
      </dsp:txBody>
      <dsp:txXfrm>
        <a:off x="1258000" y="0"/>
        <a:ext cx="6498543" cy="407634"/>
      </dsp:txXfrm>
    </dsp:sp>
    <dsp:sp modelId="{A52A0455-90FF-4808-ABD0-F02540D31D5A}">
      <dsp:nvSpPr>
        <dsp:cNvPr id="0" name=""/>
        <dsp:cNvSpPr/>
      </dsp:nvSpPr>
      <dsp:spPr>
        <a:xfrm>
          <a:off x="267509" y="407634"/>
          <a:ext cx="2012694" cy="201269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40AFEC-043D-4C43-A2F9-D0F5331DF3A3}">
      <dsp:nvSpPr>
        <dsp:cNvPr id="0" name=""/>
        <dsp:cNvSpPr/>
      </dsp:nvSpPr>
      <dsp:spPr>
        <a:xfrm>
          <a:off x="1273857" y="407634"/>
          <a:ext cx="6498543" cy="20126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AUTOR: Mgr. </a:t>
          </a:r>
          <a:r>
            <a:rPr lang="cs-CZ" sz="2000" kern="1200" dirty="0" err="1" smtClean="0"/>
            <a:t>Slaminková</a:t>
          </a:r>
          <a:r>
            <a:rPr lang="cs-CZ" sz="2000" kern="1200" dirty="0" smtClean="0"/>
            <a:t> Jana</a:t>
          </a:r>
          <a:endParaRPr lang="cs-CZ" sz="2000" kern="1200" dirty="0"/>
        </a:p>
      </dsp:txBody>
      <dsp:txXfrm>
        <a:off x="1273857" y="407634"/>
        <a:ext cx="6498543" cy="407634"/>
      </dsp:txXfrm>
    </dsp:sp>
    <dsp:sp modelId="{313FC574-E1CD-4FB4-B054-0B805CE0447D}">
      <dsp:nvSpPr>
        <dsp:cNvPr id="0" name=""/>
        <dsp:cNvSpPr/>
      </dsp:nvSpPr>
      <dsp:spPr>
        <a:xfrm>
          <a:off x="535019" y="815268"/>
          <a:ext cx="1477674" cy="147767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9D679B-A015-4ECF-8348-D1034C574F40}">
      <dsp:nvSpPr>
        <dsp:cNvPr id="0" name=""/>
        <dsp:cNvSpPr/>
      </dsp:nvSpPr>
      <dsp:spPr>
        <a:xfrm>
          <a:off x="1273857" y="815268"/>
          <a:ext cx="6498543" cy="1477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NÁZEV:</a:t>
          </a:r>
          <a:r>
            <a:rPr lang="cs-CZ" sz="2000" kern="1200" baseline="0" dirty="0" smtClean="0"/>
            <a:t> VY_32_INOVACE_15_Matematika</a:t>
          </a:r>
          <a:endParaRPr lang="cs-CZ" sz="2000" kern="1200" dirty="0"/>
        </a:p>
      </dsp:txBody>
      <dsp:txXfrm>
        <a:off x="1273857" y="815268"/>
        <a:ext cx="6498543" cy="407634"/>
      </dsp:txXfrm>
    </dsp:sp>
    <dsp:sp modelId="{FFC9F71D-1B4F-4AD9-A4A6-86ADEFC8AF5C}">
      <dsp:nvSpPr>
        <dsp:cNvPr id="0" name=""/>
        <dsp:cNvSpPr/>
      </dsp:nvSpPr>
      <dsp:spPr>
        <a:xfrm>
          <a:off x="802529" y="1222902"/>
          <a:ext cx="942654" cy="9426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B08C86-7E15-44DC-BE7F-FFB55DD49D12}">
      <dsp:nvSpPr>
        <dsp:cNvPr id="0" name=""/>
        <dsp:cNvSpPr/>
      </dsp:nvSpPr>
      <dsp:spPr>
        <a:xfrm>
          <a:off x="1273857" y="1222902"/>
          <a:ext cx="6498543" cy="9426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TEMA: </a:t>
          </a:r>
          <a:r>
            <a:rPr lang="cs-CZ" sz="2000" kern="1200" smtClean="0"/>
            <a:t>Počítání  </a:t>
          </a:r>
          <a:r>
            <a:rPr lang="cs-CZ" sz="2000" kern="1200" dirty="0" smtClean="0"/>
            <a:t>do 20</a:t>
          </a:r>
          <a:endParaRPr lang="cs-CZ" sz="2000" kern="1200" dirty="0"/>
        </a:p>
      </dsp:txBody>
      <dsp:txXfrm>
        <a:off x="1273857" y="1222902"/>
        <a:ext cx="6498543" cy="407634"/>
      </dsp:txXfrm>
    </dsp:sp>
    <dsp:sp modelId="{EE85B701-7295-41C0-BA7A-34D3756A2AE6}">
      <dsp:nvSpPr>
        <dsp:cNvPr id="0" name=""/>
        <dsp:cNvSpPr/>
      </dsp:nvSpPr>
      <dsp:spPr>
        <a:xfrm>
          <a:off x="1070039" y="1630536"/>
          <a:ext cx="407634" cy="4076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EBB6EC-1DAA-4CAC-8A25-BC0FCBD5DBD5}">
      <dsp:nvSpPr>
        <dsp:cNvPr id="0" name=""/>
        <dsp:cNvSpPr/>
      </dsp:nvSpPr>
      <dsp:spPr>
        <a:xfrm>
          <a:off x="1273857" y="1630536"/>
          <a:ext cx="6498543" cy="407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ČÍSLO PROJEKTU: CZ.1.07/1.4.00/21.0979</a:t>
          </a:r>
          <a:endParaRPr lang="cs-CZ" sz="2000" kern="1200" dirty="0"/>
        </a:p>
      </dsp:txBody>
      <dsp:txXfrm>
        <a:off x="1273857" y="1630536"/>
        <a:ext cx="6498543" cy="407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67889-481A-432C-8F0E-62DC509BC11A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809E4-562C-49E5-A56A-D4A5255184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020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8CE6-6F5B-4E33-A7F2-CB486F89EC2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8340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187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973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302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001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5028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5230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884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62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546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756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56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7E28-31B9-48E6-AF5E-63DE0DBF114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26D7E-3100-4D84-A97A-99592E6B55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984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468022909"/>
              </p:ext>
            </p:extLst>
          </p:nvPr>
        </p:nvGraphicFramePr>
        <p:xfrm>
          <a:off x="611560" y="764704"/>
          <a:ext cx="7772400" cy="2547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4743820"/>
            <a:ext cx="5407152" cy="104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3335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Materiál použit pro 4. ročník ZŠ Praktické </a:t>
            </a:r>
            <a:r>
              <a:rPr lang="cs-CZ" dirty="0" smtClean="0"/>
              <a:t>                </a:t>
            </a:r>
            <a:r>
              <a:rPr lang="cs-CZ" dirty="0" smtClean="0"/>
              <a:t>v hodině matematiky. Procvičování a opakování učiva. Kontrola okamžitá – správný výsledek označen zeleně, chyba červeně. Někdy snaha o záměrné chyby.</a:t>
            </a:r>
          </a:p>
        </p:txBody>
      </p:sp>
    </p:spTree>
    <p:extLst>
      <p:ext uri="{BB962C8B-B14F-4D97-AF65-F5344CB8AC3E}">
        <p14:creationId xmlns:p14="http://schemas.microsoft.com/office/powerpoint/2010/main" xmlns="" val="1025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609" y="188640"/>
            <a:ext cx="7710799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Počítej a klikni na správný výsledek.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25689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10+3=                         15-5= </a:t>
            </a:r>
          </a:p>
          <a:p>
            <a:endParaRPr lang="cs-CZ" sz="4000" dirty="0" smtClean="0"/>
          </a:p>
          <a:p>
            <a:r>
              <a:rPr lang="cs-CZ" sz="4000" dirty="0" smtClean="0"/>
              <a:t>12+4=                         16-4=</a:t>
            </a:r>
          </a:p>
          <a:p>
            <a:endParaRPr lang="cs-CZ" sz="4000" dirty="0" smtClean="0"/>
          </a:p>
          <a:p>
            <a:r>
              <a:rPr lang="cs-CZ" sz="4000" dirty="0" smtClean="0"/>
              <a:t>9+5=                           13-6=</a:t>
            </a:r>
          </a:p>
          <a:p>
            <a:endParaRPr lang="cs-CZ" sz="4000" dirty="0" smtClean="0"/>
          </a:p>
          <a:p>
            <a:r>
              <a:rPr lang="cs-CZ" sz="4000" dirty="0" smtClean="0"/>
              <a:t>8+4=                           11-5=</a:t>
            </a:r>
          </a:p>
          <a:p>
            <a:endParaRPr lang="cs-CZ" sz="4000" dirty="0" smtClean="0"/>
          </a:p>
          <a:p>
            <a:r>
              <a:rPr lang="cs-CZ" sz="4000" dirty="0" smtClean="0"/>
              <a:t>7+7=                           14-6=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716502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2595139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1667597" y="2439245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2583244" y="2439245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2620469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1589521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2595139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1589521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2595139" y="6152262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1589521" y="6152263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6905212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22" name="Ovál 21"/>
          <p:cNvSpPr/>
          <p:nvPr/>
        </p:nvSpPr>
        <p:spPr>
          <a:xfrm>
            <a:off x="5919428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23" name="Ovál 22"/>
          <p:cNvSpPr/>
          <p:nvPr/>
        </p:nvSpPr>
        <p:spPr>
          <a:xfrm>
            <a:off x="6876256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24" name="Ovál 23"/>
          <p:cNvSpPr/>
          <p:nvPr/>
        </p:nvSpPr>
        <p:spPr>
          <a:xfrm>
            <a:off x="5868144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25" name="Ovál 24"/>
          <p:cNvSpPr/>
          <p:nvPr/>
        </p:nvSpPr>
        <p:spPr>
          <a:xfrm>
            <a:off x="6876256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6" name="Ovál 25"/>
          <p:cNvSpPr/>
          <p:nvPr/>
        </p:nvSpPr>
        <p:spPr>
          <a:xfrm>
            <a:off x="5841682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27" name="Ovál 26"/>
          <p:cNvSpPr/>
          <p:nvPr/>
        </p:nvSpPr>
        <p:spPr>
          <a:xfrm>
            <a:off x="6876256" y="257405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8" name="Ovál 27"/>
          <p:cNvSpPr/>
          <p:nvPr/>
        </p:nvSpPr>
        <p:spPr>
          <a:xfrm>
            <a:off x="5868144" y="257574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9" name="Ovál 28"/>
          <p:cNvSpPr/>
          <p:nvPr/>
        </p:nvSpPr>
        <p:spPr>
          <a:xfrm>
            <a:off x="6876256" y="12687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0" name="Ovál 29"/>
          <p:cNvSpPr/>
          <p:nvPr/>
        </p:nvSpPr>
        <p:spPr>
          <a:xfrm>
            <a:off x="5868144" y="12965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11</a:t>
            </a:r>
            <a:endParaRPr lang="cs-CZ" dirty="0"/>
          </a:p>
        </p:txBody>
      </p:sp>
      <p:pic>
        <p:nvPicPr>
          <p:cNvPr id="4098" name="Picture 2" descr="C:\Users\pc\AppData\Local\Microsoft\Windows\Temporary Internet Files\Content.IE5\CCQI868A\MC90043625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8465" y="1916832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907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609" y="116632"/>
            <a:ext cx="77108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Počítej a klikni na správný výsledek.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25689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12+5=                         15-7= </a:t>
            </a:r>
          </a:p>
          <a:p>
            <a:endParaRPr lang="cs-CZ" sz="4000" dirty="0" smtClean="0"/>
          </a:p>
          <a:p>
            <a:r>
              <a:rPr lang="cs-CZ" sz="4000" dirty="0" smtClean="0"/>
              <a:t>7+6=                          18-6=</a:t>
            </a:r>
          </a:p>
          <a:p>
            <a:endParaRPr lang="cs-CZ" sz="4000" dirty="0" smtClean="0"/>
          </a:p>
          <a:p>
            <a:r>
              <a:rPr lang="cs-CZ" sz="4000" dirty="0" smtClean="0"/>
              <a:t>8+2=                           11-9=</a:t>
            </a:r>
          </a:p>
          <a:p>
            <a:endParaRPr lang="cs-CZ" sz="4000" dirty="0" smtClean="0"/>
          </a:p>
          <a:p>
            <a:r>
              <a:rPr lang="cs-CZ" sz="4000" dirty="0" smtClean="0"/>
              <a:t>6+8=                           12-6=</a:t>
            </a:r>
          </a:p>
          <a:p>
            <a:endParaRPr lang="cs-CZ" sz="4000" dirty="0" smtClean="0"/>
          </a:p>
          <a:p>
            <a:r>
              <a:rPr lang="cs-CZ" sz="4000" dirty="0" smtClean="0"/>
              <a:t>9+5=                           13-4=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716502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17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2595139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1667597" y="2439245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2583244" y="2439245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2620469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1589521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2595139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14" name="Ovál 13"/>
          <p:cNvSpPr/>
          <p:nvPr/>
        </p:nvSpPr>
        <p:spPr>
          <a:xfrm>
            <a:off x="1589521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2595139" y="6152262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1589521" y="6152263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6905212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5919428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23" name="Ovál 22"/>
          <p:cNvSpPr/>
          <p:nvPr/>
        </p:nvSpPr>
        <p:spPr>
          <a:xfrm>
            <a:off x="6876256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24" name="Ovál 23"/>
          <p:cNvSpPr/>
          <p:nvPr/>
        </p:nvSpPr>
        <p:spPr>
          <a:xfrm>
            <a:off x="5868144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25" name="Ovál 24"/>
          <p:cNvSpPr/>
          <p:nvPr/>
        </p:nvSpPr>
        <p:spPr>
          <a:xfrm>
            <a:off x="6876256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26" name="Ovál 25"/>
          <p:cNvSpPr/>
          <p:nvPr/>
        </p:nvSpPr>
        <p:spPr>
          <a:xfrm>
            <a:off x="5841682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7" name="Ovál 26"/>
          <p:cNvSpPr/>
          <p:nvPr/>
        </p:nvSpPr>
        <p:spPr>
          <a:xfrm>
            <a:off x="6876256" y="257405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28" name="Ovál 27"/>
          <p:cNvSpPr/>
          <p:nvPr/>
        </p:nvSpPr>
        <p:spPr>
          <a:xfrm>
            <a:off x="5868144" y="257574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9" name="Ovál 28"/>
          <p:cNvSpPr/>
          <p:nvPr/>
        </p:nvSpPr>
        <p:spPr>
          <a:xfrm>
            <a:off x="6876256" y="12687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30" name="Ovál 29"/>
          <p:cNvSpPr/>
          <p:nvPr/>
        </p:nvSpPr>
        <p:spPr>
          <a:xfrm>
            <a:off x="5868144" y="12965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pic>
        <p:nvPicPr>
          <p:cNvPr id="3075" name="Picture 3" descr="C:\Users\pc\AppData\Local\Microsoft\Windows\Temporary Internet Files\Content.IE5\NM139J8C\MP90042231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26797"/>
            <a:ext cx="828092" cy="65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201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608" y="188640"/>
            <a:ext cx="7854816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Počítej a klikni na správný výsledek.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25689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  8+8=                         13-3= </a:t>
            </a:r>
          </a:p>
          <a:p>
            <a:endParaRPr lang="cs-CZ" sz="4000" dirty="0" smtClean="0"/>
          </a:p>
          <a:p>
            <a:r>
              <a:rPr lang="cs-CZ" sz="4000" dirty="0" smtClean="0"/>
              <a:t>12+6=                         12-5=</a:t>
            </a:r>
          </a:p>
          <a:p>
            <a:endParaRPr lang="cs-CZ" sz="4000" dirty="0" smtClean="0"/>
          </a:p>
          <a:p>
            <a:r>
              <a:rPr lang="cs-CZ" sz="4000" dirty="0" smtClean="0"/>
              <a:t>16+4=                          16-7=</a:t>
            </a:r>
          </a:p>
          <a:p>
            <a:endParaRPr lang="cs-CZ" sz="4000" dirty="0" smtClean="0"/>
          </a:p>
          <a:p>
            <a:r>
              <a:rPr lang="cs-CZ" sz="4000" dirty="0" smtClean="0"/>
              <a:t> 6+7=                           12-4=</a:t>
            </a:r>
          </a:p>
          <a:p>
            <a:endParaRPr lang="cs-CZ" sz="4000" dirty="0" smtClean="0"/>
          </a:p>
          <a:p>
            <a:r>
              <a:rPr lang="cs-CZ" sz="4000" dirty="0" smtClean="0"/>
              <a:t> 4+9=                           18-7=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716502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2595139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1667597" y="2439245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2583244" y="2439245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18</a:t>
            </a:r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2620469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18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1589521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2595139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1589521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2595139" y="6152262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1589521" y="6152263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6905212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5919428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23" name="Ovál 22"/>
          <p:cNvSpPr/>
          <p:nvPr/>
        </p:nvSpPr>
        <p:spPr>
          <a:xfrm>
            <a:off x="6876256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24" name="Ovál 23"/>
          <p:cNvSpPr/>
          <p:nvPr/>
        </p:nvSpPr>
        <p:spPr>
          <a:xfrm>
            <a:off x="5868144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6876256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6" name="Ovál 25"/>
          <p:cNvSpPr/>
          <p:nvPr/>
        </p:nvSpPr>
        <p:spPr>
          <a:xfrm>
            <a:off x="5841682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27" name="Ovál 26"/>
          <p:cNvSpPr/>
          <p:nvPr/>
        </p:nvSpPr>
        <p:spPr>
          <a:xfrm>
            <a:off x="6876256" y="257405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28" name="Ovál 27"/>
          <p:cNvSpPr/>
          <p:nvPr/>
        </p:nvSpPr>
        <p:spPr>
          <a:xfrm>
            <a:off x="5868144" y="257574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29" name="Ovál 28"/>
          <p:cNvSpPr/>
          <p:nvPr/>
        </p:nvSpPr>
        <p:spPr>
          <a:xfrm>
            <a:off x="6876256" y="12687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0" name="Ovál 29"/>
          <p:cNvSpPr/>
          <p:nvPr/>
        </p:nvSpPr>
        <p:spPr>
          <a:xfrm>
            <a:off x="5868144" y="12965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11</a:t>
            </a:r>
            <a:endParaRPr lang="cs-CZ" dirty="0"/>
          </a:p>
        </p:txBody>
      </p:sp>
      <p:pic>
        <p:nvPicPr>
          <p:cNvPr id="2050" name="Picture 2" descr="C:\Users\pc\AppData\Local\Microsoft\Windows\Temporary Internet Files\Content.IE5\JIDIA9O6\MP90040244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96614"/>
            <a:ext cx="912504" cy="912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201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608" y="116632"/>
            <a:ext cx="7854816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Počítej a klikni na správný výsledek.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25689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13+3=                         19-4= </a:t>
            </a:r>
          </a:p>
          <a:p>
            <a:endParaRPr lang="cs-CZ" sz="4000" dirty="0" smtClean="0"/>
          </a:p>
          <a:p>
            <a:r>
              <a:rPr lang="cs-CZ" sz="4000" dirty="0" smtClean="0"/>
              <a:t> 6+6=                          12-5=</a:t>
            </a:r>
          </a:p>
          <a:p>
            <a:endParaRPr lang="cs-CZ" sz="4000" dirty="0" smtClean="0"/>
          </a:p>
          <a:p>
            <a:r>
              <a:rPr lang="cs-CZ" sz="4000" dirty="0" smtClean="0"/>
              <a:t> 9+7=                           11-7=</a:t>
            </a:r>
          </a:p>
          <a:p>
            <a:endParaRPr lang="cs-CZ" sz="4000" dirty="0" smtClean="0"/>
          </a:p>
          <a:p>
            <a:r>
              <a:rPr lang="cs-CZ" sz="4000" dirty="0" smtClean="0"/>
              <a:t>2+10=                          15-6=</a:t>
            </a:r>
          </a:p>
          <a:p>
            <a:endParaRPr lang="cs-CZ" sz="4000" dirty="0" smtClean="0"/>
          </a:p>
          <a:p>
            <a:r>
              <a:rPr lang="cs-CZ" sz="4000" dirty="0" smtClean="0"/>
              <a:t> 5+7=                           16-3=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716502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2595139" y="137409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15</a:t>
            </a:r>
          </a:p>
        </p:txBody>
      </p:sp>
      <p:sp>
        <p:nvSpPr>
          <p:cNvPr id="7" name="Ovál 6"/>
          <p:cNvSpPr/>
          <p:nvPr/>
        </p:nvSpPr>
        <p:spPr>
          <a:xfrm>
            <a:off x="1637295" y="243924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2583244" y="2439245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2620469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1589521" y="3741084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2595139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1589521" y="5013176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2595139" y="6152262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1589521" y="6152263"/>
            <a:ext cx="648072" cy="629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6905212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5919428" y="607788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23" name="Ovál 22"/>
          <p:cNvSpPr/>
          <p:nvPr/>
        </p:nvSpPr>
        <p:spPr>
          <a:xfrm>
            <a:off x="6876256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24" name="Ovál 23"/>
          <p:cNvSpPr/>
          <p:nvPr/>
        </p:nvSpPr>
        <p:spPr>
          <a:xfrm>
            <a:off x="5868144" y="498036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25" name="Ovál 24"/>
          <p:cNvSpPr/>
          <p:nvPr/>
        </p:nvSpPr>
        <p:spPr>
          <a:xfrm>
            <a:off x="6876256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26" name="Ovál 25"/>
          <p:cNvSpPr/>
          <p:nvPr/>
        </p:nvSpPr>
        <p:spPr>
          <a:xfrm>
            <a:off x="5841682" y="3790521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27" name="Ovál 26"/>
          <p:cNvSpPr/>
          <p:nvPr/>
        </p:nvSpPr>
        <p:spPr>
          <a:xfrm>
            <a:off x="6876256" y="257405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</a:t>
            </a:r>
          </a:p>
        </p:txBody>
      </p:sp>
      <p:sp>
        <p:nvSpPr>
          <p:cNvPr id="28" name="Ovál 27"/>
          <p:cNvSpPr/>
          <p:nvPr/>
        </p:nvSpPr>
        <p:spPr>
          <a:xfrm>
            <a:off x="5868144" y="257574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</a:t>
            </a:r>
          </a:p>
        </p:txBody>
      </p:sp>
      <p:sp>
        <p:nvSpPr>
          <p:cNvPr id="29" name="Ovál 28"/>
          <p:cNvSpPr/>
          <p:nvPr/>
        </p:nvSpPr>
        <p:spPr>
          <a:xfrm>
            <a:off x="6876256" y="12687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0" name="Ovál 29"/>
          <p:cNvSpPr/>
          <p:nvPr/>
        </p:nvSpPr>
        <p:spPr>
          <a:xfrm>
            <a:off x="5868144" y="129654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15</a:t>
            </a:r>
            <a:endParaRPr lang="cs-CZ" dirty="0"/>
          </a:p>
        </p:txBody>
      </p:sp>
      <p:pic>
        <p:nvPicPr>
          <p:cNvPr id="1027" name="Picture 3" descr="C:\Users\pc\AppData\Local\Microsoft\Windows\Temporary Internet Files\Content.IE5\NM139J8C\MP90042765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1880" y="1698128"/>
            <a:ext cx="1004212" cy="87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201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www.office.microsoft.com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786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265</Words>
  <Application>Microsoft Office PowerPoint</Application>
  <PresentationFormat>Předvádění na obrazovce (4:3)</PresentationFormat>
  <Paragraphs>130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Snímek 1</vt:lpstr>
      <vt:lpstr>ANOTACE</vt:lpstr>
      <vt:lpstr>Počítej a klikni na správný výsledek.</vt:lpstr>
      <vt:lpstr>Počítej a klikni na správný výsledek.</vt:lpstr>
      <vt:lpstr>Počítej a klikni na správný výsledek.</vt:lpstr>
      <vt:lpstr>Počítej a klikni na správný výsledek.</vt:lpstr>
      <vt:lpstr>CITACE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Počítej a klikni na správný výsledek.</dc:title>
  <dc:creator>Slaminka</dc:creator>
  <cp:lastModifiedBy>Dum</cp:lastModifiedBy>
  <cp:revision>15</cp:revision>
  <dcterms:created xsi:type="dcterms:W3CDTF">2012-08-22T11:09:30Z</dcterms:created>
  <dcterms:modified xsi:type="dcterms:W3CDTF">2013-04-02T11:29:06Z</dcterms:modified>
</cp:coreProperties>
</file>